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47"/>
    <a:srgbClr val="FF874B"/>
    <a:srgbClr val="FF9966"/>
    <a:srgbClr val="B83D00"/>
    <a:srgbClr val="7E5204"/>
    <a:srgbClr val="B37505"/>
    <a:srgbClr val="FFFFFF"/>
    <a:srgbClr val="7627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2844-0192-412C-989E-B9AB868D5101}" type="datetimeFigureOut">
              <a:rPr lang="en-US" smtClean="0"/>
              <a:t>17-Aug-22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DD373-B05F-4127-BF12-E04CA7D9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35359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99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WISE Programme</a:t>
            </a:r>
            <a:endParaRPr lang="en-US" sz="8000" b="1" cap="none" spc="0" dirty="0">
              <a:ln w="0"/>
              <a:solidFill>
                <a:srgbClr val="FF99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Logo with 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05" y="3061768"/>
            <a:ext cx="5997390" cy="30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89" y="316573"/>
            <a:ext cx="2930421" cy="12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9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02152" y="3874009"/>
            <a:ext cx="8302752" cy="2441448"/>
          </a:xfrm>
          <a:prstGeom prst="round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02152" y="896112"/>
            <a:ext cx="8302752" cy="2441448"/>
          </a:xfrm>
          <a:prstGeom prst="round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Logo with 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55" y="2021"/>
            <a:ext cx="1805693" cy="9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2152" y="1234635"/>
            <a:ext cx="81381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cap="none" spc="0" dirty="0" smtClean="0">
                <a:ln w="0"/>
                <a:solidFill>
                  <a:srgbClr val="76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state of overall mental and physical health, strength, resilience and fitness to function well personally and at work</a:t>
            </a:r>
            <a:br>
              <a:rPr lang="en-US" sz="2500" cap="none" spc="0" dirty="0" smtClean="0">
                <a:ln w="0"/>
                <a:solidFill>
                  <a:srgbClr val="76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cap="none" spc="0" dirty="0" smtClean="0">
              <a:ln w="0"/>
              <a:solidFill>
                <a:srgbClr val="76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cap="none" spc="0" dirty="0" smtClean="0">
                <a:ln w="0"/>
                <a:solidFill>
                  <a:srgbClr val="76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foundation of academic and professional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>
              <a:ln w="0"/>
              <a:solidFill>
                <a:srgbClr val="76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436" y="1467409"/>
            <a:ext cx="3621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B83D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Wellbeing</a:t>
            </a:r>
            <a:endParaRPr lang="en-US" sz="5400" b="1" cap="none" spc="0" dirty="0">
              <a:ln w="0"/>
              <a:solidFill>
                <a:srgbClr val="B83D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3404" y="4121575"/>
            <a:ext cx="80802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ln w="0"/>
                <a:solidFill>
                  <a:srgbClr val="7E52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500" dirty="0" smtClean="0">
                <a:ln w="0"/>
                <a:solidFill>
                  <a:srgbClr val="7E52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500" dirty="0">
                <a:ln w="0"/>
                <a:solidFill>
                  <a:srgbClr val="7E52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promote healthy living and improve wellbeing so that law students will lead a physically and mentally healthy life as a student and all the way through their future career, and a healthy and supportive community for law students can be built at HKU.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43" y="4057945"/>
            <a:ext cx="3621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B375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WISE </a:t>
            </a:r>
          </a:p>
          <a:p>
            <a:pPr algn="ctr"/>
            <a:r>
              <a:rPr lang="en-US" sz="5400" b="1" dirty="0" smtClean="0">
                <a:ln w="0"/>
                <a:solidFill>
                  <a:srgbClr val="B3750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Programme</a:t>
            </a:r>
            <a:endParaRPr lang="en-US" sz="5400" b="1" cap="none" spc="0" dirty="0">
              <a:ln w="0"/>
              <a:solidFill>
                <a:srgbClr val="B3750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" y="152555"/>
            <a:ext cx="1515772" cy="6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with 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55" y="2021"/>
            <a:ext cx="1805693" cy="9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" y="152555"/>
            <a:ext cx="1515772" cy="6378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10528" y="9829"/>
            <a:ext cx="5681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99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Past WISE Events</a:t>
            </a:r>
            <a:endParaRPr lang="en-US" sz="5400" b="1" cap="none" spc="0" dirty="0">
              <a:ln w="0"/>
              <a:solidFill>
                <a:srgbClr val="FF99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9794"/>
          <a:stretch/>
        </p:blipFill>
        <p:spPr>
          <a:xfrm>
            <a:off x="906322" y="1230269"/>
            <a:ext cx="3637493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51269"/>
          <a:stretch/>
        </p:blipFill>
        <p:spPr>
          <a:xfrm>
            <a:off x="5762832" y="1230269"/>
            <a:ext cx="3731758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51282"/>
          <a:stretch/>
        </p:blipFill>
        <p:spPr>
          <a:xfrm>
            <a:off x="1854955" y="3713493"/>
            <a:ext cx="3748604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49424"/>
          <a:stretch/>
        </p:blipFill>
        <p:spPr>
          <a:xfrm>
            <a:off x="6822576" y="3713493"/>
            <a:ext cx="3595678" cy="2743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86047" y="694632"/>
            <a:ext cx="259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solidFill>
                  <a:srgbClr val="FF874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Talks &amp; Sharing</a:t>
            </a:r>
            <a:endParaRPr lang="en-US" sz="2400" b="1" dirty="0">
              <a:ln w="0"/>
              <a:solidFill>
                <a:srgbClr val="FF874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6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with 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55" y="2021"/>
            <a:ext cx="1805693" cy="9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" y="152555"/>
            <a:ext cx="1515772" cy="637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0690"/>
          <a:stretch/>
        </p:blipFill>
        <p:spPr>
          <a:xfrm>
            <a:off x="8099701" y="2194560"/>
            <a:ext cx="387859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510" y="2194560"/>
            <a:ext cx="3863204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0289"/>
          <a:stretch/>
        </p:blipFill>
        <p:spPr>
          <a:xfrm>
            <a:off x="257210" y="2194560"/>
            <a:ext cx="3847314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10528" y="9829"/>
            <a:ext cx="5681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99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Past WISE Events</a:t>
            </a:r>
            <a:endParaRPr lang="en-US" sz="5400" b="1" cap="none" spc="0" dirty="0">
              <a:ln w="0"/>
              <a:solidFill>
                <a:srgbClr val="FF99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31506" y="694632"/>
            <a:ext cx="194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n w="0"/>
                <a:solidFill>
                  <a:srgbClr val="FF874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US" sz="2400" b="1" dirty="0">
              <a:ln w="0"/>
              <a:solidFill>
                <a:srgbClr val="FF874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with 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55" y="2021"/>
            <a:ext cx="1805693" cy="9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6" y="152555"/>
            <a:ext cx="1515772" cy="6378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040769"/>
            <a:ext cx="12192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cap="none" spc="0" dirty="0" smtClean="0">
                <a:ln w="0"/>
                <a:solidFill>
                  <a:srgbClr val="FF84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more details and updates, please visit</a:t>
            </a:r>
            <a:r>
              <a:rPr lang="en-US" sz="3800" dirty="0" smtClean="0">
                <a:ln w="0"/>
                <a:solidFill>
                  <a:srgbClr val="FF84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https://www.wellbeinginlaw.hku.hk/</a:t>
            </a:r>
            <a:endParaRPr lang="en-US" sz="3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60" y="2552988"/>
            <a:ext cx="9624680" cy="40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Wong</dc:creator>
  <cp:lastModifiedBy>Sandy Wong</cp:lastModifiedBy>
  <cp:revision>4</cp:revision>
  <dcterms:created xsi:type="dcterms:W3CDTF">2022-08-17T04:26:05Z</dcterms:created>
  <dcterms:modified xsi:type="dcterms:W3CDTF">2022-08-17T04:55:39Z</dcterms:modified>
</cp:coreProperties>
</file>